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BCB4C-4782-4681-8C4F-3BD95D4A3D4C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2A67-2502-4146-B837-A3A743884619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BCB4C-4782-4681-8C4F-3BD95D4A3D4C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2A67-2502-4146-B837-A3A74388461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BCB4C-4782-4681-8C4F-3BD95D4A3D4C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2A67-2502-4146-B837-A3A74388461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BCB4C-4782-4681-8C4F-3BD95D4A3D4C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2A67-2502-4146-B837-A3A74388461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BCB4C-4782-4681-8C4F-3BD95D4A3D4C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2A67-2502-4146-B837-A3A743884619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BCB4C-4782-4681-8C4F-3BD95D4A3D4C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2A67-2502-4146-B837-A3A74388461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BCB4C-4782-4681-8C4F-3BD95D4A3D4C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2A67-2502-4146-B837-A3A74388461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BCB4C-4782-4681-8C4F-3BD95D4A3D4C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2A67-2502-4146-B837-A3A74388461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BCB4C-4782-4681-8C4F-3BD95D4A3D4C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2A67-2502-4146-B837-A3A74388461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BCB4C-4782-4681-8C4F-3BD95D4A3D4C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2A67-2502-4146-B837-A3A74388461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BCB4C-4782-4681-8C4F-3BD95D4A3D4C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1832A67-2502-4146-B837-A3A743884619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4BCB4C-4782-4681-8C4F-3BD95D4A3D4C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832A67-2502-4146-B837-A3A743884619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10108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4005064"/>
            <a:ext cx="2016224" cy="1872208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FRIJOL ARBUSTIVO</a:t>
            </a:r>
            <a:br>
              <a:rPr lang="es-ES" dirty="0" smtClean="0"/>
            </a:br>
            <a:r>
              <a:rPr lang="es-ES" dirty="0" smtClean="0"/>
              <a:t>( </a:t>
            </a:r>
            <a:r>
              <a:rPr lang="es-ES" dirty="0"/>
              <a:t>P</a:t>
            </a:r>
            <a:r>
              <a:rPr lang="es-ES" dirty="0" smtClean="0"/>
              <a:t>haseulus Vulgaris)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400800" cy="2304256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JUAN CARLOS CALDERON</a:t>
            </a:r>
          </a:p>
          <a:p>
            <a:r>
              <a:rPr lang="es-ES" dirty="0" smtClean="0"/>
              <a:t>ETIVINSON LEIVA</a:t>
            </a:r>
          </a:p>
          <a:p>
            <a:r>
              <a:rPr lang="es-ES" dirty="0" smtClean="0"/>
              <a:t>BRYAN SANCHEZ</a:t>
            </a:r>
          </a:p>
          <a:p>
            <a:r>
              <a:rPr lang="es-ES" dirty="0" smtClean="0"/>
              <a:t>KEVIN FAJARDO</a:t>
            </a:r>
          </a:p>
          <a:p>
            <a:r>
              <a:rPr lang="es-ES" dirty="0" smtClean="0"/>
              <a:t>DIEGO FORERO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 dirty="0" smtClean="0"/>
          </a:p>
          <a:p>
            <a:r>
              <a:rPr lang="es-ES" dirty="0" smtClean="0"/>
              <a:t>Dentro </a:t>
            </a:r>
            <a:r>
              <a:rPr lang="es-ES" dirty="0"/>
              <a:t>del grupo de las especies leguminosas, el frijol común es una de las más importantes. Es </a:t>
            </a:r>
            <a:r>
              <a:rPr lang="es-ES" dirty="0" smtClean="0"/>
              <a:t>una planta </a:t>
            </a:r>
            <a:r>
              <a:rPr lang="es-ES" dirty="0"/>
              <a:t>anual, herbácea intensamente cultivada desde la zona tropical hasta las templadas. Es originario de América y se le conoce con diferentes nombres: poroto, haricot, caraota, judía, aluvia  y otros.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</TotalTime>
  <Words>72</Words>
  <Application>Microsoft Office PowerPoint</Application>
  <PresentationFormat>Presentación en pantalla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Flujo</vt:lpstr>
      <vt:lpstr>FRIJOL ARBUSTIVO ( Phaseulus Vulgaris)</vt:lpstr>
      <vt:lpstr>INTRODUCCION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FRIJOL ARBUSTIVO ( Phaseulus Vulgaris)</dc:title>
  <dc:creator>familia sanchez</dc:creator>
  <cp:lastModifiedBy>familia sanchez</cp:lastModifiedBy>
  <cp:revision>1</cp:revision>
  <dcterms:created xsi:type="dcterms:W3CDTF">2012-04-30T19:54:08Z</dcterms:created>
  <dcterms:modified xsi:type="dcterms:W3CDTF">2012-04-30T20:03:04Z</dcterms:modified>
</cp:coreProperties>
</file>